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8" d="100"/>
          <a:sy n="98" d="100"/>
        </p:scale>
        <p:origin x="128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SRINIDHI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a:solidFill>
                  <a:schemeClr val="tx1"/>
                </a:solidFill>
              </a:rPr>
              <a:t>511321104096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79</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SRINIDHI R</cp:lastModifiedBy>
  <cp:revision>10</cp:revision>
  <dcterms:modified xsi:type="dcterms:W3CDTF">2024-04-07T14:55:10Z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